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depositphotos_127188254-stock-illustration-children-help-cleaning-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7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0"/>
            <a:ext cx="70567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Благоустрій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рідного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закладу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6784"/>
            <a:ext cx="356388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Шкільна родина </a:t>
            </a:r>
          </a:p>
          <a:p>
            <a:pPr algn="ctr"/>
            <a:r>
              <a:rPr lang="uk-UA" sz="20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Колодистенського</a:t>
            </a:r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НВК імені </a:t>
            </a:r>
            <a:endParaRPr lang="uk-UA" sz="20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uk-UA" sz="20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Доманицького</a:t>
            </a:r>
            <a:endParaRPr lang="uk-UA" sz="2000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0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Тальнівської</a:t>
            </a:r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районної ради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Черкаської області</a:t>
            </a:r>
            <a:endParaRPr lang="ru-RU" sz="2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 документи і фото\прибирання території\20190321_115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60932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  <a:latin typeface="Monotype Corsiva" pitchFamily="66" charset="0"/>
              </a:rPr>
              <a:t>Згрібаємо опале листя</a:t>
            </a:r>
            <a:endParaRPr lang="ru-RU" sz="4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IMG_20190912_113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573325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Збираємо з найменшими учнями палички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IMG_20190912_11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733256"/>
            <a:ext cx="48965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Упорядковуємо квітник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а документи і фото\прибирання території\IMG_20190912_113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566124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C000"/>
                </a:solidFill>
                <a:latin typeface="Monotype Corsiva" pitchFamily="66" charset="0"/>
              </a:rPr>
              <a:t>Приводимо до ладу дитячий майданчик</a:t>
            </a:r>
            <a:endParaRPr lang="ru-RU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IMG_20190912_114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1"/>
            <a:ext cx="5220072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Не забуваємо і про приміщення.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Доглядаємо за озелененням в приміщенні,  як техперсонал …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документи і фото\прибирання території\IMG_20190912_13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… так і учні школи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кола документи і фото\прибирання території\IMG_20190912_131709.jpg"/>
          <p:cNvPicPr>
            <a:picLocks noChangeAspect="1" noChangeArrowheads="1"/>
          </p:cNvPicPr>
          <p:nvPr/>
        </p:nvPicPr>
        <p:blipFill>
          <a:blip r:embed="rId2" cstate="print"/>
          <a:srcRect l="9597" t="3586" r="3390" b="14117"/>
          <a:stretch>
            <a:fillRect/>
          </a:stretch>
        </p:blipFill>
        <p:spPr bwMode="auto">
          <a:xfrm>
            <a:off x="0" y="0"/>
            <a:ext cx="5580112" cy="3933056"/>
          </a:xfrm>
          <a:prstGeom prst="rect">
            <a:avLst/>
          </a:prstGeom>
          <a:noFill/>
        </p:spPr>
      </p:pic>
      <p:pic>
        <p:nvPicPr>
          <p:cNvPr id="5" name="Picture 3" descr="D:\школа документи і фото\прибирання території\IMG_20190912_131956.jpg"/>
          <p:cNvPicPr>
            <a:picLocks noChangeAspect="1" noChangeArrowheads="1"/>
          </p:cNvPicPr>
          <p:nvPr/>
        </p:nvPicPr>
        <p:blipFill>
          <a:blip r:embed="rId3" cstate="print"/>
          <a:srcRect r="1601" b="26140"/>
          <a:stretch>
            <a:fillRect/>
          </a:stretch>
        </p:blipFill>
        <p:spPr bwMode="auto">
          <a:xfrm>
            <a:off x="5130377" y="0"/>
            <a:ext cx="4013624" cy="6093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72514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Прибираємо 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  <a:latin typeface="Monotype Corsiva" pitchFamily="66" charset="0"/>
              </a:rPr>
              <a:t>в класній кімнаті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Таня\Desktop\post-297837-0-91688800-15277667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808342" cy="2724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4617" y="692696"/>
            <a:ext cx="5955477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Дякуємо за увагу!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65313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 повагою, 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шкільна родина </a:t>
            </a:r>
            <a:r>
              <a:rPr lang="uk-UA" sz="2800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Колодистенського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НВК </a:t>
            </a:r>
            <a:endParaRPr lang="uk-UA" sz="28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ім</a:t>
            </a:r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 В.</a:t>
            </a:r>
            <a:r>
              <a:rPr lang="uk-UA" sz="2800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Доманицького</a:t>
            </a:r>
            <a:endParaRPr lang="ru-RU" sz="28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5695</TotalTime>
  <Words>69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7</cp:revision>
  <dcterms:created xsi:type="dcterms:W3CDTF">2019-09-12T07:44:45Z</dcterms:created>
  <dcterms:modified xsi:type="dcterms:W3CDTF">2019-09-16T06:50:56Z</dcterms:modified>
</cp:coreProperties>
</file>